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59" r:id="rId3"/>
    <p:sldId id="257" r:id="rId4"/>
    <p:sldId id="264" r:id="rId5"/>
    <p:sldId id="256" r:id="rId6"/>
    <p:sldId id="258" r:id="rId7"/>
    <p:sldId id="260" r:id="rId8"/>
    <p:sldId id="262" r:id="rId9"/>
    <p:sldId id="261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51A63-22B8-8441-9749-0C0A42A20A6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2AB3C-F09D-D54F-ABD7-99D98C1E58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60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Astrobiology Virtual Field Trip</a:t>
            </a:r>
            <a:r>
              <a:rPr lang="en-US" baseline="0" dirty="0" smtClean="0"/>
              <a:t> project featuring online interactive websites where visitors can explore sites around the world.  This is the VFT on Ediacaran biota of the Flinders Ranges, South Australia.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2AB3C-F09D-D54F-ABD7-99D98C1E58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18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011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783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4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08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10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76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863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14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73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08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912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4A7AA-C73A-3146-98EF-3DDC3249C3F0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F6F3-BE13-AF48-8888-6FA65629D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082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3810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Reaching Diverse Audiences In Earth Scope's Education Outreach</a:t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by Romina Fahl</a:t>
            </a:r>
            <a:b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Mentor: Dr. Wendy L. Taylor</a:t>
            </a:r>
            <a:b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University of Arizona Statewide Symposium</a:t>
            </a:r>
            <a:b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3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April 21, 2012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NAS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382263"/>
            <a:ext cx="2759036" cy="2289999"/>
          </a:xfrm>
          <a:prstGeom prst="rect">
            <a:avLst/>
          </a:prstGeom>
        </p:spPr>
      </p:pic>
      <p:pic>
        <p:nvPicPr>
          <p:cNvPr id="5" name="Picture 4" descr="earthsc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4321106"/>
            <a:ext cx="3586104" cy="2536894"/>
          </a:xfrm>
          <a:prstGeom prst="rect">
            <a:avLst/>
          </a:prstGeom>
        </p:spPr>
      </p:pic>
      <p:pic>
        <p:nvPicPr>
          <p:cNvPr id="6" name="Picture 5" descr="AZ Space Grant Consorti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4009644"/>
            <a:ext cx="2133600" cy="2848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18531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Project Summary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 descr="azsgc_white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482" y="5450044"/>
            <a:ext cx="991518" cy="1407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402" y="1253067"/>
            <a:ext cx="39115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My Internship involved the following components: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Translation of EarthScope education materials into Spanish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Construction of an “Earth Person” costume for public outreach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Participation in outreach events at ASU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Creation of Astrobiology Virtual Field Trip “Experience Boxes”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 descr="Romina_Faith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47" r="12139"/>
          <a:stretch/>
        </p:blipFill>
        <p:spPr>
          <a:xfrm>
            <a:off x="4487333" y="1224279"/>
            <a:ext cx="4453468" cy="3889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5680" y="5177890"/>
            <a:ext cx="350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Dr. Taylor, local student, Devon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Baumback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with me in the Dietz Museum.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8815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11 at 3.3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31600"/>
            <a:ext cx="2820318" cy="3126399"/>
          </a:xfrm>
          <a:prstGeom prst="rect">
            <a:avLst/>
          </a:prstGeom>
        </p:spPr>
      </p:pic>
      <p:pic>
        <p:nvPicPr>
          <p:cNvPr id="5" name="Picture 4" descr="Screen shot 2012-04-11 at 3.3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219" y="1575412"/>
            <a:ext cx="3138781" cy="5282588"/>
          </a:xfrm>
          <a:prstGeom prst="rect">
            <a:avLst/>
          </a:prstGeom>
        </p:spPr>
      </p:pic>
      <p:pic>
        <p:nvPicPr>
          <p:cNvPr id="6" name="Picture 5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482" y="0"/>
            <a:ext cx="991518" cy="140795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-1"/>
            <a:ext cx="8152482" cy="1134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English to Spanish Translations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202" y="738131"/>
            <a:ext cx="5918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 am aiding EarthScope in reaching a wider audience by making brochures, cards, and informational materials available in Spanish.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Coming from a Spanish speaking household, I believe making these materials available in a language very common in Arizona households will greatly increase the public’s interest and general knowledge of EarthScope.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41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1966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ASU Homecoming Block Party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5273"/>
            <a:ext cx="5520296" cy="361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13" y="937558"/>
            <a:ext cx="3602311" cy="2956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219" y="1283709"/>
            <a:ext cx="453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Interacting with current ASU students as well as families.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Piquing children’s natural affinity for the sciences.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296" y="3809790"/>
            <a:ext cx="3623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Leah Pettis, a fellow Space Grant intern, and I explaining the different ways earthquakes occur with the aid of a Milky Way bar.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700" y="5653414"/>
            <a:ext cx="848299" cy="12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9479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902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Earth Man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Content Placeholder 3" descr="NOOD_glo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9287" y="1029026"/>
            <a:ext cx="4384714" cy="5846286"/>
          </a:xfrm>
        </p:spPr>
      </p:pic>
      <p:sp>
        <p:nvSpPr>
          <p:cNvPr id="5" name="TextBox 4"/>
          <p:cNvSpPr txBox="1"/>
          <p:nvPr/>
        </p:nvSpPr>
        <p:spPr>
          <a:xfrm>
            <a:off x="457200" y="1366092"/>
            <a:ext cx="4032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 designed and built this Earth Man/Woman costume for EarthScope.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It is a fun costume that is designed to catch people’s attention, and it was made to fit many different body types as well!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 descr="azsgc_white_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0044"/>
            <a:ext cx="991518" cy="14079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93176"/>
            <a:ext cx="9144000" cy="71966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Night of the Open Door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085771" cy="4030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40" y="2214390"/>
            <a:ext cx="4400059" cy="3779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219" y="4220837"/>
            <a:ext cx="4428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It garnered a lot of attention during its’ debut, which allowed me to direct people to learn more at the EarthScope booth!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8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482" y="0"/>
            <a:ext cx="991518" cy="140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83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1966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Earth and Space Exploration Day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455" y="1036896"/>
            <a:ext cx="5465545" cy="3619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85" t="-3883" r="2683" b="3883"/>
          <a:stretch/>
        </p:blipFill>
        <p:spPr>
          <a:xfrm>
            <a:off x="0" y="4406747"/>
            <a:ext cx="4095394" cy="2451253"/>
          </a:xfrm>
          <a:prstGeom prst="rect">
            <a:avLst/>
          </a:prstGeom>
        </p:spPr>
      </p:pic>
      <p:pic>
        <p:nvPicPr>
          <p:cNvPr id="5" name="Picture 4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482" y="5450044"/>
            <a:ext cx="991518" cy="1407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159" y="1036896"/>
            <a:ext cx="3459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A young boy is fascinated as he finds out about the major earthquakes that happened on his birthday, thanks to our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BirthQuake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program!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4595" y="5051477"/>
            <a:ext cx="4057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Two little girls draw as I compare the different layers of the Earth to the different layers in a Tootsie Pop!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47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29 at 3.2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15807"/>
            <a:ext cx="7436386" cy="524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94063"/>
            <a:ext cx="9144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VFT is a project I am helping my mentor with, featuring online interactive websites where visitors can explore sites around the world. 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Astrobiology Virtual Field Trip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436386" y="2009754"/>
            <a:ext cx="1707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This is the VFT on Ediacaran biota of the Flinders Ranges, South Australia</a:t>
            </a:r>
            <a:endParaRPr lang="en-US" sz="2400" dirty="0"/>
          </a:p>
        </p:txBody>
      </p:sp>
      <p:pic>
        <p:nvPicPr>
          <p:cNvPr id="8" name="Picture 7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482" y="5450044"/>
            <a:ext cx="991518" cy="140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08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2746" y="6042752"/>
            <a:ext cx="4901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Fossil of </a:t>
            </a:r>
            <a:r>
              <a:rPr lang="en-US" sz="2400" i="1" dirty="0" err="1" smtClean="0">
                <a:solidFill>
                  <a:schemeClr val="bg1">
                    <a:lumMod val="85000"/>
                  </a:schemeClr>
                </a:solidFill>
              </a:rPr>
              <a:t>Dickinsonia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85000"/>
                  </a:schemeClr>
                </a:solidFill>
              </a:rPr>
              <a:t>costata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from the VFT website.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882" y="2946385"/>
            <a:ext cx="4649118" cy="309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-1"/>
            <a:ext cx="9144000" cy="1531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i="1" dirty="0" smtClean="0">
                <a:solidFill>
                  <a:schemeClr val="bg1">
                    <a:lumMod val="85000"/>
                  </a:schemeClr>
                </a:solidFill>
              </a:rPr>
              <a:t>Bizarre Animals of the Ediacara</a:t>
            </a: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:  Experience Box 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8" descr="InformalEd_EPOESS_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6086"/>
            <a:ext cx="4494881" cy="3152660"/>
          </a:xfrm>
          <a:prstGeom prst="rect">
            <a:avLst/>
          </a:prstGeom>
        </p:spPr>
      </p:pic>
      <p:pic>
        <p:nvPicPr>
          <p:cNvPr id="10" name="Picture 9" descr="azsgc_white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0044"/>
            <a:ext cx="991518" cy="1407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9117" y="1644458"/>
            <a:ext cx="43296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Classroom kit with casts of sixteen different fossils found in the field to be used with the VFT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317" y="5110157"/>
            <a:ext cx="35033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Reconstruction of </a:t>
            </a:r>
            <a:r>
              <a:rPr lang="en-US" sz="2400" i="1" dirty="0" err="1" smtClean="0">
                <a:solidFill>
                  <a:schemeClr val="bg1">
                    <a:lumMod val="85000"/>
                  </a:schemeClr>
                </a:solidFill>
              </a:rPr>
              <a:t>Dickinsonia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85000"/>
                  </a:schemeClr>
                </a:solidFill>
              </a:rPr>
              <a:t>costata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to be made for the kit.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050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The Classroom Kits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 descr="InformalEd_EPOESS_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1390"/>
            <a:ext cx="5910086" cy="4166610"/>
          </a:xfrm>
          <a:prstGeom prst="rect">
            <a:avLst/>
          </a:prstGeom>
        </p:spPr>
      </p:pic>
      <p:pic>
        <p:nvPicPr>
          <p:cNvPr id="9" name="Picture 8" descr="azsgc_white_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82" y="5450044"/>
            <a:ext cx="991518" cy="1407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739" y="810963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Dr. Taylor and I are in charge of the lesson plans and activities that are to be used in conjunction with the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Bizarre Animals of the Ediacara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Experience Box.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These activities are aimed at giving students in grades 6-12 a hands-on learning experience with actual fossil casts.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5383" y="3152645"/>
            <a:ext cx="2530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asts of Ediacaran fossils were made by the South Australia Museum, in Adelaide, South Australia.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18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502</Words>
  <Application>Microsoft Office PowerPoint</Application>
  <PresentationFormat>On-screen Show (4:3)</PresentationFormat>
  <Paragraphs>38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Reaching Diverse Audiences In Earth Scope's Education Outreach  by Romina Fahl Mentor: Dr. Wendy L. Taylor University of Arizona Statewide Symposium April 21, 2012 </vt:lpstr>
      <vt:lpstr>Slide 2</vt:lpstr>
      <vt:lpstr>Slide 3</vt:lpstr>
      <vt:lpstr>Earth Man</vt:lpstr>
      <vt:lpstr>Slide 5</vt:lpstr>
      <vt:lpstr>Slide 6</vt:lpstr>
      <vt:lpstr>Slide 7</vt:lpstr>
      <vt:lpstr>Slide 8</vt:lpstr>
      <vt:lpstr>Slide 9</vt:lpstr>
      <vt:lpstr>Slide 10</vt:lpstr>
    </vt:vector>
  </TitlesOfParts>
  <Company>Arizona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Taylor</dc:creator>
  <cp:lastModifiedBy>Smogma</cp:lastModifiedBy>
  <cp:revision>29</cp:revision>
  <dcterms:created xsi:type="dcterms:W3CDTF">2012-04-11T22:11:56Z</dcterms:created>
  <dcterms:modified xsi:type="dcterms:W3CDTF">2012-04-12T03:26:09Z</dcterms:modified>
</cp:coreProperties>
</file>